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67" r:id="rId3"/>
    <p:sldId id="271" r:id="rId4"/>
    <p:sldId id="268" r:id="rId5"/>
    <p:sldId id="269" r:id="rId6"/>
    <p:sldId id="270" r:id="rId7"/>
    <p:sldId id="266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 snapToGrid="0" snapToObjects="1">
      <p:cViewPr>
        <p:scale>
          <a:sx n="75" d="100"/>
          <a:sy n="75" d="100"/>
        </p:scale>
        <p:origin x="-1236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560AF9-BD4E-0544-A11F-24F6BBB7390F}" type="datetimeFigureOut">
              <a:rPr lang="en-US" smtClean="0"/>
              <a:pPr/>
              <a:t>12/12/2015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CDCA33-A3A6-7849-8E91-34063A92C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05896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A96B-8717-AB44-A816-182C5F5EE232}" type="datetimeFigureOut">
              <a:rPr lang="en-US" smtClean="0"/>
              <a:pPr/>
              <a:t>12/12/2015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0B85E-B451-2946-89D1-D51F85391F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32981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A96B-8717-AB44-A816-182C5F5EE232}" type="datetimeFigureOut">
              <a:rPr lang="en-US" smtClean="0"/>
              <a:pPr/>
              <a:t>12/12/2015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0B85E-B451-2946-89D1-D51F85391F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45330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A96B-8717-AB44-A816-182C5F5EE232}" type="datetimeFigureOut">
              <a:rPr lang="en-US" smtClean="0"/>
              <a:pPr/>
              <a:t>12/12/2015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0B85E-B451-2946-89D1-D51F85391F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65291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A96B-8717-AB44-A816-182C5F5EE232}" type="datetimeFigureOut">
              <a:rPr lang="en-US" smtClean="0"/>
              <a:pPr/>
              <a:t>12/12/2015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0B85E-B451-2946-89D1-D51F85391F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20543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A96B-8717-AB44-A816-182C5F5EE232}" type="datetimeFigureOut">
              <a:rPr lang="en-US" smtClean="0"/>
              <a:pPr/>
              <a:t>12/12/2015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0B85E-B451-2946-89D1-D51F85391F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19859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A96B-8717-AB44-A816-182C5F5EE232}" type="datetimeFigureOut">
              <a:rPr lang="en-US" smtClean="0"/>
              <a:pPr/>
              <a:t>12/12/2015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0B85E-B451-2946-89D1-D51F85391F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72505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A96B-8717-AB44-A816-182C5F5EE232}" type="datetimeFigureOut">
              <a:rPr lang="en-US" smtClean="0"/>
              <a:pPr/>
              <a:t>12/12/2015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0B85E-B451-2946-89D1-D51F85391F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6825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A96B-8717-AB44-A816-182C5F5EE232}" type="datetimeFigureOut">
              <a:rPr lang="en-US" smtClean="0"/>
              <a:pPr/>
              <a:t>12/12/2015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0B85E-B451-2946-89D1-D51F85391F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46350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A96B-8717-AB44-A816-182C5F5EE232}" type="datetimeFigureOut">
              <a:rPr lang="en-US" smtClean="0"/>
              <a:pPr/>
              <a:t>12/12/2015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0B85E-B451-2946-89D1-D51F85391F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06403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A96B-8717-AB44-A816-182C5F5EE232}" type="datetimeFigureOut">
              <a:rPr lang="en-US" smtClean="0"/>
              <a:pPr/>
              <a:t>12/12/2015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0B85E-B451-2946-89D1-D51F85391F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91443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A96B-8717-AB44-A816-182C5F5EE232}" type="datetimeFigureOut">
              <a:rPr lang="en-US" smtClean="0"/>
              <a:pPr/>
              <a:t>12/12/2015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0B85E-B451-2946-89D1-D51F85391F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6405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BA96B-8717-AB44-A816-182C5F5EE232}" type="datetimeFigureOut">
              <a:rPr lang="en-US" smtClean="0"/>
              <a:pPr/>
              <a:t>12/12/2015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0B85E-B451-2946-89D1-D51F85391F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88371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7452" y="540164"/>
            <a:ext cx="7772400" cy="1470025"/>
          </a:xfrm>
        </p:spPr>
        <p:txBody>
          <a:bodyPr/>
          <a:lstStyle/>
          <a:p>
            <a:r>
              <a:rPr lang="en-US" dirty="0" smtClean="0"/>
              <a:t>Information Security - 2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479" y="2143538"/>
            <a:ext cx="8823738" cy="2682461"/>
          </a:xfrm>
        </p:spPr>
        <p:txBody>
          <a:bodyPr>
            <a:normAutofit fontScale="92500"/>
          </a:bodyPr>
          <a:lstStyle/>
          <a:p>
            <a:r>
              <a:rPr lang="en-US" sz="2800" b="1" dirty="0" smtClean="0">
                <a:solidFill>
                  <a:srgbClr val="FF6600"/>
                </a:solidFill>
              </a:rPr>
              <a:t>Topic: Architectural Aid to Secure Systems Engineering</a:t>
            </a:r>
          </a:p>
          <a:p>
            <a:r>
              <a:rPr lang="en-US" sz="2800" b="1" dirty="0" smtClean="0">
                <a:solidFill>
                  <a:srgbClr val="3366FF"/>
                </a:solidFill>
              </a:rPr>
              <a:t>V. Kamakoti</a:t>
            </a:r>
          </a:p>
          <a:p>
            <a:r>
              <a:rPr lang="en-US" sz="2800" b="1" dirty="0" smtClean="0">
                <a:solidFill>
                  <a:srgbClr val="008000"/>
                </a:solidFill>
              </a:rPr>
              <a:t>RISE LAB, Department of Computer Science and Engineering</a:t>
            </a:r>
          </a:p>
          <a:p>
            <a:r>
              <a:rPr lang="en-US" sz="2800" b="1" dirty="0" smtClean="0">
                <a:solidFill>
                  <a:srgbClr val="008000"/>
                </a:solidFill>
              </a:rPr>
              <a:t>IIT Madras</a:t>
            </a:r>
          </a:p>
          <a:p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Session – </a:t>
            </a:r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11: x86 memory segmentation</a:t>
            </a:r>
            <a:endParaRPr lang="en-US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750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Protection Implementation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Every segment is associated with a descriptor stored in a descriptor table.</a:t>
            </a:r>
          </a:p>
          <a:p>
            <a:pPr>
              <a:lnSpc>
                <a:spcPct val="90000"/>
              </a:lnSpc>
            </a:pPr>
            <a:r>
              <a:rPr lang="en-US" sz="2800"/>
              <a:t>The privilege level of any segment is stored in its descriptor.</a:t>
            </a:r>
          </a:p>
          <a:p>
            <a:pPr>
              <a:lnSpc>
                <a:spcPct val="90000"/>
              </a:lnSpc>
            </a:pPr>
            <a:r>
              <a:rPr lang="en-US" sz="2800"/>
              <a:t>The descriptor table is maintained in memory and the starting location of the table is pointed to by a Descriptor Table Register (DTR).</a:t>
            </a:r>
          </a:p>
          <a:p>
            <a:pPr>
              <a:lnSpc>
                <a:spcPct val="90000"/>
              </a:lnSpc>
            </a:pPr>
            <a:r>
              <a:rPr lang="en-US" sz="2800"/>
              <a:t>The segment register stores an offset into this table.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Descriptor Tables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There are two descriptor tables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Global Descriptor Tables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Local Descriptor Tables</a:t>
            </a:r>
          </a:p>
          <a:p>
            <a:pPr>
              <a:lnSpc>
                <a:spcPct val="90000"/>
              </a:lnSpc>
            </a:pPr>
            <a:r>
              <a:rPr lang="en-US" sz="2800"/>
              <a:t>The global descriptor table’s base address is stored in GDTR</a:t>
            </a:r>
          </a:p>
          <a:p>
            <a:pPr>
              <a:lnSpc>
                <a:spcPct val="90000"/>
              </a:lnSpc>
            </a:pPr>
            <a:r>
              <a:rPr lang="en-US" sz="2800"/>
              <a:t>The local descriptor table’s base address is stored in LDTR</a:t>
            </a:r>
          </a:p>
          <a:p>
            <a:pPr>
              <a:lnSpc>
                <a:spcPct val="90000"/>
              </a:lnSpc>
            </a:pPr>
            <a:r>
              <a:rPr lang="en-US" sz="2800"/>
              <a:t>The two </a:t>
            </a:r>
            <a:r>
              <a:rPr lang="en-US" sz="2800" i="1"/>
              <a:t>privileged instructions</a:t>
            </a:r>
            <a:r>
              <a:rPr lang="en-US" sz="2800"/>
              <a:t> LGDT and LLDT loads the GDTR and LDTR.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Structure of a Descriptor</a:t>
            </a:r>
          </a:p>
        </p:txBody>
      </p:sp>
      <p:graphicFrame>
        <p:nvGraphicFramePr>
          <p:cNvPr id="37891" name="Object 3"/>
          <p:cNvGraphicFramePr>
            <a:graphicFrameLocks noChangeAspect="1"/>
          </p:cNvGraphicFramePr>
          <p:nvPr/>
        </p:nvGraphicFramePr>
        <p:xfrm>
          <a:off x="685800" y="1676400"/>
          <a:ext cx="7467600" cy="4648200"/>
        </p:xfrm>
        <a:graphic>
          <a:graphicData uri="http://schemas.openxmlformats.org/presentationml/2006/ole">
            <p:oleObj spid="_x0000_s2050" name="Bitmap Image" r:id="rId3" imgW="4819048" imgH="3019048" progId="Paint.Picture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Updating Segment registers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Segment registers (DS, ES, SS, GS and FS) are updated by normal MOV instructions.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MOV DS,0x10 </a:t>
            </a:r>
          </a:p>
          <a:p>
            <a:pPr>
              <a:lnSpc>
                <a:spcPct val="90000"/>
              </a:lnSpc>
            </a:pPr>
            <a:r>
              <a:rPr lang="en-US" sz="2800"/>
              <a:t>The above command is successful if and only if the descriptor stored at the offset 0x10 in the descriptor table has a privilege level numerically greater than or equal to the CPL.</a:t>
            </a:r>
          </a:p>
          <a:p>
            <a:pPr>
              <a:lnSpc>
                <a:spcPct val="90000"/>
              </a:lnSpc>
            </a:pPr>
            <a:r>
              <a:rPr lang="en-US" sz="2800"/>
              <a:t>A process with CPL = 3 cannot load the segment descriptor of CPL &lt;= 2, and hence cannot access the segments.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Updating segment registers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The code segment register is updated by normal jump/call operations.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 jmp 0x20:0x1000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This updates the CS by 0x20, provided the descriptor stored at offset 0x20 has a privilege level numerically greater than or equal to CPL</a:t>
            </a:r>
          </a:p>
          <a:p>
            <a:pPr>
              <a:lnSpc>
                <a:spcPct val="90000"/>
              </a:lnSpc>
            </a:pPr>
            <a:r>
              <a:rPr lang="en-US" sz="2800"/>
              <a:t>Other modes of updating CS register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Numerically higher to lower Privilege Levels using CALL gates – useful for system calls.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Any privilege level to any other privilege level using task switch.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48" y="262689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End of </a:t>
            </a:r>
            <a:r>
              <a:rPr lang="en-US" dirty="0" smtClean="0"/>
              <a:t>Session-11</a:t>
            </a:r>
            <a:br>
              <a:rPr lang="en-US" dirty="0" smtClean="0"/>
            </a:br>
            <a:r>
              <a:rPr lang="en-US" dirty="0" smtClean="0"/>
              <a:t>Thank </a:t>
            </a:r>
            <a:r>
              <a:rPr lang="en-US" dirty="0" smtClean="0"/>
              <a:t>You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7625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304</Words>
  <Application>Microsoft Macintosh PowerPoint</Application>
  <PresentationFormat>On-screen Show (4:3)</PresentationFormat>
  <Paragraphs>32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Bitmap Image</vt:lpstr>
      <vt:lpstr>Information Security - 2</vt:lpstr>
      <vt:lpstr>Protection Implementation</vt:lpstr>
      <vt:lpstr>Descriptor Tables</vt:lpstr>
      <vt:lpstr>Structure of a Descriptor</vt:lpstr>
      <vt:lpstr>Updating Segment registers</vt:lpstr>
      <vt:lpstr>Updating segment registers</vt:lpstr>
      <vt:lpstr>End of Session-11 Thank You</vt:lpstr>
    </vt:vector>
  </TitlesOfParts>
  <Company>iitm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Security - 2</dc:title>
  <dc:creator>kamakoti veezhin athan</dc:creator>
  <cp:lastModifiedBy>dell</cp:lastModifiedBy>
  <cp:revision>20</cp:revision>
  <dcterms:created xsi:type="dcterms:W3CDTF">2015-12-05T01:32:01Z</dcterms:created>
  <dcterms:modified xsi:type="dcterms:W3CDTF">2015-12-12T14:16:46Z</dcterms:modified>
</cp:coreProperties>
</file>